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4174"/>
    <a:srgbClr val="E68A2E"/>
    <a:srgbClr val="929292"/>
    <a:srgbClr val="7B7B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7111A5-9695-423F-A24E-418BF9E9654A}" v="31" dt="2021-06-08T16:38:58.7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0" d="100"/>
          <a:sy n="80" d="100"/>
        </p:scale>
        <p:origin x="53" y="1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Роман пастухов" userId="865d13067616be16" providerId="LiveId" clId="{547111A5-9695-423F-A24E-418BF9E9654A}"/>
    <pc:docChg chg="undo custSel modSld">
      <pc:chgData name="Роман пастухов" userId="865d13067616be16" providerId="LiveId" clId="{547111A5-9695-423F-A24E-418BF9E9654A}" dt="2021-06-08T16:38:58.707" v="335" actId="1076"/>
      <pc:docMkLst>
        <pc:docMk/>
      </pc:docMkLst>
      <pc:sldChg chg="modSp mod">
        <pc:chgData name="Роман пастухов" userId="865d13067616be16" providerId="LiveId" clId="{547111A5-9695-423F-A24E-418BF9E9654A}" dt="2021-06-07T15:03:17.185" v="289" actId="20577"/>
        <pc:sldMkLst>
          <pc:docMk/>
          <pc:sldMk cId="4206353069" sldId="256"/>
        </pc:sldMkLst>
        <pc:spChg chg="mod">
          <ac:chgData name="Роман пастухов" userId="865d13067616be16" providerId="LiveId" clId="{547111A5-9695-423F-A24E-418BF9E9654A}" dt="2021-06-07T15:03:17.185" v="289" actId="20577"/>
          <ac:spMkLst>
            <pc:docMk/>
            <pc:sldMk cId="4206353069" sldId="256"/>
            <ac:spMk id="2" creationId="{43D49BCC-41E3-46A3-B137-3BC13E9674DE}"/>
          </ac:spMkLst>
        </pc:spChg>
      </pc:sldChg>
      <pc:sldChg chg="modSp mod">
        <pc:chgData name="Роман пастухов" userId="865d13067616be16" providerId="LiveId" clId="{547111A5-9695-423F-A24E-418BF9E9654A}" dt="2021-06-07T15:02:53.730" v="287" actId="1076"/>
        <pc:sldMkLst>
          <pc:docMk/>
          <pc:sldMk cId="153796574" sldId="258"/>
        </pc:sldMkLst>
        <pc:picChg chg="mod">
          <ac:chgData name="Роман пастухов" userId="865d13067616be16" providerId="LiveId" clId="{547111A5-9695-423F-A24E-418BF9E9654A}" dt="2021-06-07T15:02:46.610" v="286" actId="1076"/>
          <ac:picMkLst>
            <pc:docMk/>
            <pc:sldMk cId="153796574" sldId="258"/>
            <ac:picMk id="11269" creationId="{00000000-0000-0000-0000-000000000000}"/>
          </ac:picMkLst>
        </pc:picChg>
        <pc:picChg chg="mod">
          <ac:chgData name="Роман пастухов" userId="865d13067616be16" providerId="LiveId" clId="{547111A5-9695-423F-A24E-418BF9E9654A}" dt="2021-06-07T15:02:53.730" v="287" actId="1076"/>
          <ac:picMkLst>
            <pc:docMk/>
            <pc:sldMk cId="153796574" sldId="258"/>
            <ac:picMk id="11285" creationId="{00000000-0000-0000-0000-000000000000}"/>
          </ac:picMkLst>
        </pc:picChg>
      </pc:sldChg>
      <pc:sldChg chg="addSp delSp modSp mod">
        <pc:chgData name="Роман пастухов" userId="865d13067616be16" providerId="LiveId" clId="{547111A5-9695-423F-A24E-418BF9E9654A}" dt="2021-06-07T15:02:26.838" v="285" actId="14100"/>
        <pc:sldMkLst>
          <pc:docMk/>
          <pc:sldMk cId="153796574" sldId="259"/>
        </pc:sldMkLst>
        <pc:spChg chg="add mod">
          <ac:chgData name="Роман пастухов" userId="865d13067616be16" providerId="LiveId" clId="{547111A5-9695-423F-A24E-418BF9E9654A}" dt="2021-06-07T15:02:26.838" v="285" actId="14100"/>
          <ac:spMkLst>
            <pc:docMk/>
            <pc:sldMk cId="153796574" sldId="259"/>
            <ac:spMk id="4" creationId="{EEFAFAC3-0FFF-4973-97A4-72B9C0B6C266}"/>
          </ac:spMkLst>
        </pc:spChg>
        <pc:picChg chg="mod">
          <ac:chgData name="Роман пастухов" userId="865d13067616be16" providerId="LiveId" clId="{547111A5-9695-423F-A24E-418BF9E9654A}" dt="2021-06-07T14:54:17.077" v="18" actId="1076"/>
          <ac:picMkLst>
            <pc:docMk/>
            <pc:sldMk cId="153796574" sldId="259"/>
            <ac:picMk id="10241" creationId="{00000000-0000-0000-0000-000000000000}"/>
          </ac:picMkLst>
        </pc:picChg>
        <pc:picChg chg="mod">
          <ac:chgData name="Роман пастухов" userId="865d13067616be16" providerId="LiveId" clId="{547111A5-9695-423F-A24E-418BF9E9654A}" dt="2021-06-07T14:54:08.873" v="16" actId="1076"/>
          <ac:picMkLst>
            <pc:docMk/>
            <pc:sldMk cId="153796574" sldId="259"/>
            <ac:picMk id="10242" creationId="{00000000-0000-0000-0000-000000000000}"/>
          </ac:picMkLst>
        </pc:picChg>
        <pc:picChg chg="add del">
          <ac:chgData name="Роман пастухов" userId="865d13067616be16" providerId="LiveId" clId="{547111A5-9695-423F-A24E-418BF9E9654A}" dt="2021-06-07T14:54:03.481" v="15" actId="478"/>
          <ac:picMkLst>
            <pc:docMk/>
            <pc:sldMk cId="153796574" sldId="259"/>
            <ac:picMk id="10246" creationId="{00000000-0000-0000-0000-000000000000}"/>
          </ac:picMkLst>
        </pc:picChg>
        <pc:picChg chg="mod">
          <ac:chgData name="Роман пастухов" userId="865d13067616be16" providerId="LiveId" clId="{547111A5-9695-423F-A24E-418BF9E9654A}" dt="2021-06-07T14:54:31.274" v="20" actId="1076"/>
          <ac:picMkLst>
            <pc:docMk/>
            <pc:sldMk cId="153796574" sldId="259"/>
            <ac:picMk id="10247" creationId="{00000000-0000-0000-0000-000000000000}"/>
          </ac:picMkLst>
        </pc:picChg>
        <pc:picChg chg="mod">
          <ac:chgData name="Роман пастухов" userId="865d13067616be16" providerId="LiveId" clId="{547111A5-9695-423F-A24E-418BF9E9654A}" dt="2021-06-07T14:54:13.782" v="17" actId="1076"/>
          <ac:picMkLst>
            <pc:docMk/>
            <pc:sldMk cId="153796574" sldId="259"/>
            <ac:picMk id="10248" creationId="{00000000-0000-0000-0000-000000000000}"/>
          </ac:picMkLst>
        </pc:picChg>
      </pc:sldChg>
      <pc:sldChg chg="addSp delSp modSp mod">
        <pc:chgData name="Роман пастухов" userId="865d13067616be16" providerId="LiveId" clId="{547111A5-9695-423F-A24E-418BF9E9654A}" dt="2021-06-07T15:01:54.051" v="284" actId="1076"/>
        <pc:sldMkLst>
          <pc:docMk/>
          <pc:sldMk cId="153796574" sldId="262"/>
        </pc:sldMkLst>
        <pc:spChg chg="add del mod">
          <ac:chgData name="Роман пастухов" userId="865d13067616be16" providerId="LiveId" clId="{547111A5-9695-423F-A24E-418BF9E9654A}" dt="2021-06-07T14:59:08.707" v="102"/>
          <ac:spMkLst>
            <pc:docMk/>
            <pc:sldMk cId="153796574" sldId="262"/>
            <ac:spMk id="4" creationId="{5E2C071F-3CB1-479D-80A4-7EF5F317B4EC}"/>
          </ac:spMkLst>
        </pc:spChg>
        <pc:spChg chg="add mod">
          <ac:chgData name="Роман пастухов" userId="865d13067616be16" providerId="LiveId" clId="{547111A5-9695-423F-A24E-418BF9E9654A}" dt="2021-06-07T15:00:20.070" v="168" actId="1076"/>
          <ac:spMkLst>
            <pc:docMk/>
            <pc:sldMk cId="153796574" sldId="262"/>
            <ac:spMk id="5" creationId="{16E0A6F2-4F6D-41CC-B76A-8AA6AD57EFCD}"/>
          </ac:spMkLst>
        </pc:spChg>
        <pc:spChg chg="add mod">
          <ac:chgData name="Роман пастухов" userId="865d13067616be16" providerId="LiveId" clId="{547111A5-9695-423F-A24E-418BF9E9654A}" dt="2021-06-07T15:01:54.051" v="284" actId="1076"/>
          <ac:spMkLst>
            <pc:docMk/>
            <pc:sldMk cId="153796574" sldId="262"/>
            <ac:spMk id="6" creationId="{AC367A40-8BF6-4DFA-97A0-13AEC6C43EDE}"/>
          </ac:spMkLst>
        </pc:spChg>
        <pc:picChg chg="mod">
          <ac:chgData name="Роман пастухов" userId="865d13067616be16" providerId="LiveId" clId="{547111A5-9695-423F-A24E-418BF9E9654A}" dt="2021-06-07T14:56:55.231" v="97" actId="1076"/>
          <ac:picMkLst>
            <pc:docMk/>
            <pc:sldMk cId="153796574" sldId="262"/>
            <ac:picMk id="10" creationId="{00000000-0000-0000-0000-000000000000}"/>
          </ac:picMkLst>
        </pc:picChg>
      </pc:sldChg>
      <pc:sldChg chg="addSp delSp modSp mod">
        <pc:chgData name="Роман пастухов" userId="865d13067616be16" providerId="LiveId" clId="{547111A5-9695-423F-A24E-418BF9E9654A}" dt="2021-06-08T16:38:10.545" v="323" actId="1076"/>
        <pc:sldMkLst>
          <pc:docMk/>
          <pc:sldMk cId="153796574" sldId="263"/>
        </pc:sldMkLst>
        <pc:picChg chg="del mod">
          <ac:chgData name="Роман пастухов" userId="865d13067616be16" providerId="LiveId" clId="{547111A5-9695-423F-A24E-418BF9E9654A}" dt="2021-06-08T16:37:26.793" v="315" actId="478"/>
          <ac:picMkLst>
            <pc:docMk/>
            <pc:sldMk cId="153796574" sldId="263"/>
            <ac:picMk id="6" creationId="{00000000-0000-0000-0000-000000000000}"/>
          </ac:picMkLst>
        </pc:picChg>
        <pc:picChg chg="del">
          <ac:chgData name="Роман пастухов" userId="865d13067616be16" providerId="LiveId" clId="{547111A5-9695-423F-A24E-418BF9E9654A}" dt="2021-06-08T16:38:07.637" v="322" actId="478"/>
          <ac:picMkLst>
            <pc:docMk/>
            <pc:sldMk cId="153796574" sldId="263"/>
            <ac:picMk id="7" creationId="{00000000-0000-0000-0000-000000000000}"/>
          </ac:picMkLst>
        </pc:picChg>
        <pc:picChg chg="add mod">
          <ac:chgData name="Роман пастухов" userId="865d13067616be16" providerId="LiveId" clId="{547111A5-9695-423F-A24E-418BF9E9654A}" dt="2021-06-08T16:37:23.507" v="314" actId="1076"/>
          <ac:picMkLst>
            <pc:docMk/>
            <pc:sldMk cId="153796574" sldId="263"/>
            <ac:picMk id="1026" creationId="{467D3A18-3FE9-4F3B-B28F-18A2133D8C29}"/>
          </ac:picMkLst>
        </pc:picChg>
        <pc:picChg chg="add mod">
          <ac:chgData name="Роман пастухов" userId="865d13067616be16" providerId="LiveId" clId="{547111A5-9695-423F-A24E-418BF9E9654A}" dt="2021-06-08T16:38:10.545" v="323" actId="1076"/>
          <ac:picMkLst>
            <pc:docMk/>
            <pc:sldMk cId="153796574" sldId="263"/>
            <ac:picMk id="1028" creationId="{4D72FC22-15ED-4DA2-A031-A865BCB46942}"/>
          </ac:picMkLst>
        </pc:picChg>
      </pc:sldChg>
      <pc:sldChg chg="addSp delSp modSp mod">
        <pc:chgData name="Роман пастухов" userId="865d13067616be16" providerId="LiveId" clId="{547111A5-9695-423F-A24E-418BF9E9654A}" dt="2021-06-08T16:38:58.707" v="335" actId="1076"/>
        <pc:sldMkLst>
          <pc:docMk/>
          <pc:sldMk cId="153796574" sldId="266"/>
        </pc:sldMkLst>
        <pc:picChg chg="add mod">
          <ac:chgData name="Роман пастухов" userId="865d13067616be16" providerId="LiveId" clId="{547111A5-9695-423F-A24E-418BF9E9654A}" dt="2021-06-08T16:38:58.707" v="335" actId="1076"/>
          <ac:picMkLst>
            <pc:docMk/>
            <pc:sldMk cId="153796574" sldId="266"/>
            <ac:picMk id="12" creationId="{CB7E1E25-BEE7-41B6-89CA-FD2518FCF74F}"/>
          </ac:picMkLst>
        </pc:picChg>
        <pc:picChg chg="add mod">
          <ac:chgData name="Роман пастухов" userId="865d13067616be16" providerId="LiveId" clId="{547111A5-9695-423F-A24E-418BF9E9654A}" dt="2021-06-08T16:38:39.120" v="332" actId="1076"/>
          <ac:picMkLst>
            <pc:docMk/>
            <pc:sldMk cId="153796574" sldId="266"/>
            <ac:picMk id="2050" creationId="{FE3E091E-3924-4F72-B123-2C5A6ACD9929}"/>
          </ac:picMkLst>
        </pc:picChg>
        <pc:picChg chg="del">
          <ac:chgData name="Роман пастухов" userId="865d13067616be16" providerId="LiveId" clId="{547111A5-9695-423F-A24E-418BF9E9654A}" dt="2021-06-08T16:38:52.993" v="334" actId="478"/>
          <ac:picMkLst>
            <pc:docMk/>
            <pc:sldMk cId="153796574" sldId="266"/>
            <ac:picMk id="3074" creationId="{00000000-0000-0000-0000-000000000000}"/>
          </ac:picMkLst>
        </pc:picChg>
        <pc:picChg chg="del">
          <ac:chgData name="Роман пастухов" userId="865d13067616be16" providerId="LiveId" clId="{547111A5-9695-423F-A24E-418BF9E9654A}" dt="2021-06-08T16:38:33.080" v="331" actId="478"/>
          <ac:picMkLst>
            <pc:docMk/>
            <pc:sldMk cId="153796574" sldId="266"/>
            <ac:picMk id="3080" creationId="{00000000-0000-0000-0000-000000000000}"/>
          </ac:picMkLst>
        </pc:picChg>
      </pc:sldChg>
      <pc:sldChg chg="modSp mod">
        <pc:chgData name="Роман пастухов" userId="865d13067616be16" providerId="LiveId" clId="{547111A5-9695-423F-A24E-418BF9E9654A}" dt="2021-06-07T15:03:47.434" v="305" actId="20577"/>
        <pc:sldMkLst>
          <pc:docMk/>
          <pc:sldMk cId="153796574" sldId="267"/>
        </pc:sldMkLst>
        <pc:spChg chg="mod">
          <ac:chgData name="Роман пастухов" userId="865d13067616be16" providerId="LiveId" clId="{547111A5-9695-423F-A24E-418BF9E9654A}" dt="2021-06-07T15:03:47.434" v="305" actId="20577"/>
          <ac:spMkLst>
            <pc:docMk/>
            <pc:sldMk cId="153796574" sldId="267"/>
            <ac:spMk id="30" creationId="{00000000-0000-0000-0000-000000000000}"/>
          </ac:spMkLst>
        </pc:spChg>
      </pc:sldChg>
      <pc:sldChg chg="addSp delSp modSp mod delAnim modAnim">
        <pc:chgData name="Роман пастухов" userId="865d13067616be16" providerId="LiveId" clId="{547111A5-9695-423F-A24E-418BF9E9654A}" dt="2021-06-07T15:04:26.782" v="307" actId="14100"/>
        <pc:sldMkLst>
          <pc:docMk/>
          <pc:sldMk cId="153796574" sldId="270"/>
        </pc:sldMkLst>
        <pc:picChg chg="add mod">
          <ac:chgData name="Роман пастухов" userId="865d13067616be16" providerId="LiveId" clId="{547111A5-9695-423F-A24E-418BF9E9654A}" dt="2021-06-07T15:04:26.782" v="307" actId="14100"/>
          <ac:picMkLst>
            <pc:docMk/>
            <pc:sldMk cId="153796574" sldId="270"/>
            <ac:picMk id="3" creationId="{C1D4E8D5-5107-4F7A-B8CF-51D17789532E}"/>
          </ac:picMkLst>
        </pc:picChg>
        <pc:picChg chg="del">
          <ac:chgData name="Роман пастухов" userId="865d13067616be16" providerId="LiveId" clId="{547111A5-9695-423F-A24E-418BF9E9654A}" dt="2021-06-07T12:38:39.031" v="0" actId="478"/>
          <ac:picMkLst>
            <pc:docMk/>
            <pc:sldMk cId="153796574" sldId="270"/>
            <ac:picMk id="11" creationId="{00000000-0000-0000-0000-000000000000}"/>
          </ac:picMkLst>
        </pc:picChg>
      </pc:sldChg>
    </pc:docChg>
  </pc:docChgLst>
</pc:chgInfo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F2CA15-866A-4BB7-BADE-E3054F5D62AF}" type="datetimeFigureOut">
              <a:rPr lang="ru-RU" smtClean="0"/>
              <a:t>08.06.2021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3EF79-EA43-41A7-8954-F39666F27A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890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B7A2CFF-8B03-4E4F-B7C3-269960625CC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AA678E-7C72-479F-B200-6C20C0256E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33E3178-9902-4D0F-ADEE-201B466BFB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7DE4E2-515B-411A-9ADC-E8B13136A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C3A5-DB42-4158-9F58-5AEA8C126F43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8F44A0-FA2D-4485-BD21-C06B1508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04F0DD-A31A-4136-A5F0-5FB380E2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1417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94051A-0FA8-4290-8488-65BE8B873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71E1807-1D2C-40B7-B5C1-E03BCDA75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1E1274-AA82-49FA-B0EC-D231F8236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BB463-BA29-4A53-A165-4AF41AF1BC34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D94981-14A0-4526-89B7-AEAA9618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EC41BC-3B66-4AED-AEF5-3648CB7FA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758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F0CF99D-C5AB-400B-87C4-5D94C57EE7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C304C97-09AF-477E-A64F-9415B969BA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1827C-4D0F-4F0A-AF18-8D03935E1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4FE28-197D-472A-8496-DC0F4D6E0065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ED9DA7-8AD3-44AD-B1B4-4B6EBAE1B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075CD9-463A-4506-AA3B-F63EA19A2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201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5A9A0E-1044-4A3B-B8AE-49A610FCB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201EED-A7A9-432B-81A0-5D676C49E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8A94FE5-7DAE-4032-810D-1C3BEEE58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2F4D4-C47E-4632-90A6-12E00FF1DE21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5A09F6-9CFC-47D3-A8C0-4BA0A9A99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9F2584-BBBC-40D7-9D97-BFBD6FEEF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1514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6AF9F0-A9A3-4255-8241-86F24AA63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DABE1A3-300C-44FF-B7FE-9576507F6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CA44F0E-4FAB-4DFF-9B7C-8EE5A9568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15A65-F9B8-495C-A651-0FE18837058F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F95773-C916-4676-BC02-211EE30FC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CF98191-EC72-4247-B57D-1BF496984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9356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FAC6E8-19E6-4B60-A7AE-E5DD0A56D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ABC3B5-D907-4063-8416-051DB64E9D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79D649A-4938-41AA-839C-AC64211A30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2DAA928-C7E9-43AA-8733-35F28EEC8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2FBDF-884C-409D-AF6A-A3B9011A0ACC}" type="datetime1">
              <a:rPr lang="ru-RU" smtClean="0"/>
              <a:t>08.06.2021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4182C4-EAAF-43F5-A0DB-C900075EC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9EEE136-2F2B-48C3-A0FE-9A23AF352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6366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EDA044-6C67-47BD-A6AE-755D1689F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337AE94-CFCC-4C05-AA14-8E6154FA1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603066F-282F-447B-83E2-76896CE27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176687B-D35D-4C13-96CC-243961B508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BDF7C65-DCC9-4B03-8B3C-BB4A5136A2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2CE2B67-E330-4A7A-82F4-0ABA2C115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73F28-652A-4070-9F8E-FF8151EE6F61}" type="datetime1">
              <a:rPr lang="ru-RU" smtClean="0"/>
              <a:t>08.06.2021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18BB7CF-ACC3-4A8C-9DBC-01786B665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1EB7E27-EFDB-4141-A22A-E7DFC1A05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3435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B75038-9672-4F23-89D2-C4FF18B35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9742EE8-02BC-4FC0-A3DD-1D23F282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06DC9-ACDA-463E-8469-B99C0A20F797}" type="datetime1">
              <a:rPr lang="ru-RU" smtClean="0"/>
              <a:t>08.06.2021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7BE0AD8-71F1-4F6A-BCA2-0A5DF2A50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BF576BD-A1B6-43AC-A4D6-79F8FA3E0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0187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708F0C4-AA66-4335-838C-50CE9C083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67C76-9F18-4904-A1CE-02BFD9B26A30}" type="datetime1">
              <a:rPr lang="ru-RU" smtClean="0"/>
              <a:t>08.06.2021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0E77A4C-C032-4DC9-A422-F26DED63A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87F8A6D-A983-4F62-8218-D898681D4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06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98C45E-2F11-462F-8C58-432C8AFEF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5FC6FB-5DD4-4370-85C9-F60FAED46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2CFB892-3C09-4B19-86BC-C8464C9D8A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C4DC96-047E-4F8E-887C-3E09620E7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56358-8293-471D-87DB-7A6351CED073}" type="datetime1">
              <a:rPr lang="ru-RU" smtClean="0"/>
              <a:t>08.06.2021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B6D94F3-D9D4-4DAE-A722-CFF317AC2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BCF0691-C2CF-4F6F-A29B-ADC1F30E8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61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31546D-A156-4A7F-AA30-8D1B734E6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68A9463-B303-447C-8CDB-A117BB3246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D6320DE-7DE7-4D03-B536-F2B219A0C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EDA5F2-F892-4B04-80DC-3D9C521D4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C3766-524A-4938-AA92-C897A7DBA791}" type="datetime1">
              <a:rPr lang="ru-RU" smtClean="0"/>
              <a:t>08.06.2021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F1C5EAD-8328-4D5F-954C-124B144FB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03F8530-C780-496F-997F-ADA7BBB67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5347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95BFA40-4310-49D7-9DAA-9BF521999EDA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677C72-E561-4356-BAA1-F56281487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337F7A7-8DFD-4E32-9380-7B2AF4CC9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1422CC-B73B-495E-ABA4-8686928392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AD424-1988-41B2-AE1D-B5A724F9551B}" type="datetime1">
              <a:rPr lang="ru-RU" smtClean="0"/>
              <a:t>08.06.2021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0C959F-0B6B-4846-A8D9-568E9A2CA1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D0C49A-AB86-4364-985D-39402FC8E5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B1FEBA-EF80-4905-BDB1-86F50D6669F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8133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7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26.jpe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7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jpe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D49BCC-41E3-46A3-B137-3BC13E967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16218" y="1695017"/>
            <a:ext cx="6751782" cy="2387600"/>
          </a:xfrm>
        </p:spPr>
        <p:txBody>
          <a:bodyPr>
            <a:normAutofit fontScale="90000"/>
          </a:bodyPr>
          <a:lstStyle/>
          <a:p>
            <a:pPr algn="l"/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Визуальная</a:t>
            </a:r>
            <a:b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арифметика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b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“Math</a:t>
            </a:r>
            <a:r>
              <a:rPr lang="ru-RU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Manul”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  <a:cs typeface="Aharoni" panose="02010803020104030203" pitchFamily="2" charset="-79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9200ECE-A4DC-4BCB-8E18-85F11AD8EC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16218" y="4174692"/>
            <a:ext cx="7970982" cy="1655762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cs typeface="Aharoni" panose="02010803020104030203" pitchFamily="2" charset="-79"/>
              </a:rPr>
              <a:t>Ural </a:t>
            </a:r>
            <a:r>
              <a:rPr lang="en-US" sz="2600" dirty="0" err="1">
                <a:solidFill>
                  <a:schemeClr val="tx1">
                    <a:lumMod val="75000"/>
                    <a:lumOff val="25000"/>
                  </a:schemeClr>
                </a:solidFill>
                <a:cs typeface="Aharoni" panose="02010803020104030203" pitchFamily="2" charset="-79"/>
              </a:rPr>
              <a:t>Manuls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  <a:cs typeface="Aharoni" panose="02010803020104030203" pitchFamily="2" charset="-79"/>
            </a:endParaRPr>
          </a:p>
          <a:p>
            <a:pPr algn="l"/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Aharoni" panose="02010803020104030203" pitchFamily="2" charset="-79"/>
            </a:endParaRPr>
          </a:p>
          <a:p>
            <a:pPr algn="l"/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Aharoni" panose="02010803020104030203" pitchFamily="2" charset="-79"/>
            </a:endParaRPr>
          </a:p>
          <a:p>
            <a:pPr algn="l"/>
            <a:r>
              <a:rPr lang="ru-RU" sz="2200" dirty="0">
                <a:solidFill>
                  <a:schemeClr val="tx1">
                    <a:lumMod val="75000"/>
                    <a:lumOff val="25000"/>
                  </a:schemeClr>
                </a:solidFill>
                <a:cs typeface="Aharoni" panose="02010803020104030203" pitchFamily="2" charset="-79"/>
              </a:rPr>
              <a:t>                                                       Куратор: Паклина Валентина Михайловна</a:t>
            </a:r>
          </a:p>
        </p:txBody>
      </p:sp>
      <p:pic>
        <p:nvPicPr>
          <p:cNvPr id="5" name="Рисунок 4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595" y="164756"/>
            <a:ext cx="2076124" cy="897308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98FBDB3-AF84-4700-A455-3E97B034E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353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Технологический стек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87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pic>
        <p:nvPicPr>
          <p:cNvPr id="8" name="Рисунок 7" descr="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6750" y="4410075"/>
            <a:ext cx="3329377" cy="1209674"/>
          </a:xfrm>
          <a:prstGeom prst="rect">
            <a:avLst/>
          </a:prstGeom>
        </p:spPr>
      </p:pic>
      <p:pic>
        <p:nvPicPr>
          <p:cNvPr id="9" name="Рисунок 8" descr="3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816498" y="3541291"/>
            <a:ext cx="3298800" cy="2742128"/>
          </a:xfrm>
          <a:prstGeom prst="rect">
            <a:avLst/>
          </a:prstGeom>
        </p:spPr>
      </p:pic>
      <p:pic>
        <p:nvPicPr>
          <p:cNvPr id="10" name="Рисунок 9" descr="4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403416" y="4036917"/>
            <a:ext cx="1971675" cy="1971675"/>
          </a:xfrm>
          <a:prstGeom prst="rect">
            <a:avLst/>
          </a:prstGeom>
        </p:spPr>
      </p:pic>
      <p:pic>
        <p:nvPicPr>
          <p:cNvPr id="4098" name="Picture 2" descr="AddressSanitizer (ASan) для Windows (MSVC) / Хабр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3033244" y="1506072"/>
            <a:ext cx="1905000" cy="1905000"/>
          </a:xfrm>
          <a:prstGeom prst="rect">
            <a:avLst/>
          </a:prstGeom>
          <a:noFill/>
        </p:spPr>
      </p:pic>
      <p:pic>
        <p:nvPicPr>
          <p:cNvPr id="4100" name="Picture 4" descr="C Sharp | Викии Вики | Fandom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712822" y="1452283"/>
            <a:ext cx="2043952" cy="2043952"/>
          </a:xfrm>
          <a:prstGeom prst="rect">
            <a:avLst/>
          </a:prstGeom>
          <a:noFill/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14CAF7D-CC09-4235-AFC8-6C23FB710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Реализация проекта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68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pic>
        <p:nvPicPr>
          <p:cNvPr id="3082" name="Picture 10" descr="https://sun9-12.userapi.com/impg/OegIkBHbGJ9QIYygGbCzc0MXiJ8wGfRGhoS9Jg/HG4g3JUtZ6I.jpg?size=997x2160&amp;quality=96&amp;sign=f90541376274fe413f796b43f48d107a&amp;type=album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02031" y="1707777"/>
            <a:ext cx="1930793" cy="4183063"/>
          </a:xfrm>
          <a:prstGeom prst="rect">
            <a:avLst/>
          </a:prstGeom>
          <a:noFill/>
        </p:spPr>
      </p:pic>
      <p:pic>
        <p:nvPicPr>
          <p:cNvPr id="3084" name="Picture 12" descr="https://sun9-7.userapi.com/impg/jOh25ffZfRN96Ojb8piYC_nTa4yN3XmUvw4afg/O39CzLWQekU.jpg?size=997x2160&amp;quality=96&amp;sign=b975a9228c1bdea1c69fefadf79bdfc0&amp;type=album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43300" y="1707777"/>
            <a:ext cx="1930793" cy="4183063"/>
          </a:xfrm>
          <a:prstGeom prst="rect">
            <a:avLst/>
          </a:prstGeom>
          <a:noFill/>
        </p:spPr>
      </p:pic>
      <p:pic>
        <p:nvPicPr>
          <p:cNvPr id="3086" name="Picture 14" descr="https://sun9-47.userapi.com/impg/_l0UM1-EYzezXKVVSOe0UXchW4olsg0uFctZ1w/_H7LVIMMRzk.jpg?size=997x2160&amp;quality=96&amp;sign=aedd615b8561faec5486d1667382c028&amp;type=album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707785" y="1707777"/>
            <a:ext cx="1930793" cy="4183063"/>
          </a:xfrm>
          <a:prstGeom prst="rect">
            <a:avLst/>
          </a:prstGeom>
          <a:noFill/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4B97B26-BA79-4A8B-9EBE-A4418A562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11</a:t>
            </a:fld>
            <a:endParaRPr lang="ru-R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E3E091E-3924-4F72-B123-2C5A6ACD99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7252" y="1707777"/>
            <a:ext cx="1984303" cy="418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CB7E1E25-BEE7-41B6-89CA-FD2518FCF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67" y="1707776"/>
            <a:ext cx="1930793" cy="418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Заключение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6159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2003611" y="1721223"/>
            <a:ext cx="9224683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/>
              <a:t>Мы провели анализ рынка, успешно разработали концепт и работающие приложение.</a:t>
            </a:r>
          </a:p>
          <a:p>
            <a:br>
              <a:rPr lang="ru-RU" sz="2400" dirty="0"/>
            </a:br>
            <a:br>
              <a:rPr lang="en-US" sz="2400" dirty="0"/>
            </a:br>
            <a:r>
              <a:rPr lang="en-US" sz="2400" dirty="0"/>
              <a:t> </a:t>
            </a:r>
            <a:br>
              <a:rPr lang="ru-RU" sz="2400" dirty="0"/>
            </a:br>
            <a:br>
              <a:rPr lang="ru-RU" dirty="0"/>
            </a:b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5B9132D-70CE-46E6-8200-D6052011D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Видео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68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pic>
        <p:nvPicPr>
          <p:cNvPr id="3" name="1270315092606_2">
            <a:hlinkClick r:id="" action="ppaction://media"/>
            <a:extLst>
              <a:ext uri="{FF2B5EF4-FFF2-40B4-BE49-F238E27FC236}">
                <a16:creationId xmlns:a16="http://schemas.microsoft.com/office/drawing/2014/main" id="{C1D4E8D5-5107-4F7A-B8CF-51D1778953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14979" y="987912"/>
            <a:ext cx="2936125" cy="5846523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D5F08F4-363A-4B5E-B9D8-9455269B6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D49BCC-41E3-46A3-B137-3BC13E967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3576" y="304800"/>
            <a:ext cx="9315450" cy="1238250"/>
          </a:xfrm>
        </p:spPr>
        <p:txBody>
          <a:bodyPr/>
          <a:lstStyle/>
          <a:p>
            <a:pPr algn="l"/>
            <a:r>
              <a:rPr lang="ru-RU" dirty="0">
                <a:latin typeface="Aharoni" panose="02010803020104030203" pitchFamily="2" charset="-79"/>
                <a:cs typeface="Aharoni" panose="02010803020104030203" pitchFamily="2" charset="-79"/>
              </a:rPr>
              <a:t>Спасибо за внимание!</a:t>
            </a:r>
            <a:endParaRPr lang="ru-RU" dirty="0">
              <a:cs typeface="Aharoni" panose="02010803020104030203" pitchFamily="2" charset="-79"/>
            </a:endParaRPr>
          </a:p>
        </p:txBody>
      </p:sp>
      <p:pic>
        <p:nvPicPr>
          <p:cNvPr id="5" name="Рисунок 4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595" y="164756"/>
            <a:ext cx="2076124" cy="897308"/>
          </a:xfrm>
          <a:prstGeom prst="rect">
            <a:avLst/>
          </a:prstGeom>
        </p:spPr>
      </p:pic>
      <p:pic>
        <p:nvPicPr>
          <p:cNvPr id="6" name="Picture 2" descr="https://lh3.googleusercontent.com/BokmT68YHk5e9E0nhrP8Bi8BAQKEkQGQecpctwuvgC2oyEEsrd1_t4C19TQqH5wIVtOTvgYydWVyh3WWsXQuFpol3JheiX4qYHeifBdufuQEDGTPk96nIpImPpy9PEVI2abKZ1y_yDk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731293" y="1944312"/>
            <a:ext cx="1706938" cy="2275917"/>
          </a:xfrm>
          <a:prstGeom prst="rect">
            <a:avLst/>
          </a:prstGeom>
          <a:noFill/>
          <a:effectLst/>
        </p:spPr>
      </p:pic>
      <p:pic>
        <p:nvPicPr>
          <p:cNvPr id="7" name="Picture 4" descr="https://lh3.googleusercontent.com/zfHjrn17qI_bWREHu-UFp_1avGNjlH9UofzI3Bygik3sySoCmqI-YUmr_ZmvBkfW-Z1HnLbn5ef8LzZuM4kWqwbfKfKSX1hLaL85EtADpPnMyV-WjL_lbM1KEaQy7Jl_8pp5rG1yKIU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85889" y="1946682"/>
            <a:ext cx="1713239" cy="2282417"/>
          </a:xfrm>
          <a:prstGeom prst="rect">
            <a:avLst/>
          </a:prstGeom>
          <a:noFill/>
        </p:spPr>
      </p:pic>
      <p:pic>
        <p:nvPicPr>
          <p:cNvPr id="8" name="Picture 6" descr="https://lh4.googleusercontent.com/XtpXmrY77W3ujtyyNQ-FnAxImMt6ftMYppjO2SlgMDrxefiiMrKfUoBNwE-4h1KyJRgRI_pG36iJiWG074Fd2nwawMUY_cni9SACtQSRAcFZ2FbCTAFdYaYiN1q7XnQY1eWgFB1jiZw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rot="5400000">
            <a:off x="4951411" y="2239964"/>
            <a:ext cx="2298702" cy="1724027"/>
          </a:xfrm>
          <a:prstGeom prst="rect">
            <a:avLst/>
          </a:prstGeom>
          <a:noFill/>
        </p:spPr>
      </p:pic>
      <p:sp>
        <p:nvSpPr>
          <p:cNvPr id="9" name="Прямоугольник 8"/>
          <p:cNvSpPr/>
          <p:nvPr/>
        </p:nvSpPr>
        <p:spPr>
          <a:xfrm>
            <a:off x="5179900" y="4558611"/>
            <a:ext cx="1725726" cy="101566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ctr"/>
            <a:r>
              <a:rPr lang="ru-RU" sz="2000" dirty="0"/>
              <a:t>Пастухов Роман</a:t>
            </a:r>
            <a:br>
              <a:rPr lang="ru-RU" sz="2000" dirty="0"/>
            </a:br>
            <a:r>
              <a:rPr lang="ru-RU" sz="2000" dirty="0">
                <a:solidFill>
                  <a:srgbClr val="C74174"/>
                </a:solidFill>
              </a:rPr>
              <a:t>программист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7342691" y="4508776"/>
            <a:ext cx="1982283" cy="101566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ctr"/>
            <a:r>
              <a:rPr lang="ru-RU" sz="2000" dirty="0"/>
              <a:t>Крюков Анатолий</a:t>
            </a:r>
            <a:br>
              <a:rPr lang="ru-RU" sz="2000" dirty="0"/>
            </a:br>
            <a:r>
              <a:rPr lang="ru-RU" sz="2000" dirty="0" err="1">
                <a:solidFill>
                  <a:srgbClr val="C74174"/>
                </a:solidFill>
              </a:rPr>
              <a:t>тимлид</a:t>
            </a:r>
            <a:endParaRPr lang="ru-RU" sz="2000" dirty="0">
              <a:solidFill>
                <a:srgbClr val="C74174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9536063" y="4508776"/>
            <a:ext cx="2093961" cy="1015663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ctr"/>
            <a:r>
              <a:rPr lang="ru-RU" sz="2000" dirty="0"/>
              <a:t>Якутова Екатерина</a:t>
            </a:r>
          </a:p>
          <a:p>
            <a:pPr algn="ctr"/>
            <a:r>
              <a:rPr lang="ru-RU" sz="2000" dirty="0">
                <a:solidFill>
                  <a:srgbClr val="C74174"/>
                </a:solidFill>
              </a:rPr>
              <a:t>аналитик</a:t>
            </a:r>
          </a:p>
        </p:txBody>
      </p:sp>
      <p:sp>
        <p:nvSpPr>
          <p:cNvPr id="13" name="Прямоугольник 12"/>
          <p:cNvSpPr/>
          <p:nvPr/>
        </p:nvSpPr>
        <p:spPr>
          <a:xfrm>
            <a:off x="900694" y="2044184"/>
            <a:ext cx="3887090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800" dirty="0"/>
              <a:t>Визуальная</a:t>
            </a:r>
            <a:r>
              <a:rPr lang="en-US" sz="2800" dirty="0"/>
              <a:t> </a:t>
            </a:r>
            <a:r>
              <a:rPr lang="ru-RU" sz="2800" dirty="0"/>
              <a:t>арифметика</a:t>
            </a:r>
          </a:p>
          <a:p>
            <a:pPr algn="r"/>
            <a:r>
              <a:rPr lang="en-US" sz="2400" dirty="0"/>
              <a:t>Ural </a:t>
            </a:r>
            <a:r>
              <a:rPr lang="en-US" sz="2400" dirty="0" err="1"/>
              <a:t>Manuls</a:t>
            </a:r>
            <a:endParaRPr lang="ru-RU" sz="2400" dirty="0"/>
          </a:p>
        </p:txBody>
      </p:sp>
      <p:pic>
        <p:nvPicPr>
          <p:cNvPr id="1027" name="Picture 3" descr="C:\Users\SereusProg\Downloads\xIStBngZcaI_1_-removebg-preview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flipH="1">
            <a:off x="1006011" y="3402107"/>
            <a:ext cx="2790820" cy="3455893"/>
          </a:xfrm>
          <a:prstGeom prst="rect">
            <a:avLst/>
          </a:prstGeom>
          <a:noFill/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BD925A0-8136-456C-9FBB-61896665A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353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en-US" sz="3600" dirty="0"/>
              <a:t> </a:t>
            </a:r>
            <a:r>
              <a:rPr lang="ru-RU" sz="3600" dirty="0"/>
              <a:t>Команда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68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pic>
        <p:nvPicPr>
          <p:cNvPr id="1026" name="Picture 2" descr="https://lh3.googleusercontent.com/BokmT68YHk5e9E0nhrP8Bi8BAQKEkQGQecpctwuvgC2oyEEsrd1_t4C19TQqH5wIVtOTvgYydWVyh3WWsXQuFpol3JheiX4qYHeifBdufuQEDGTPk96nIpImPpy9PEVI2abKZ1y_yDk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6928" y="1800225"/>
            <a:ext cx="2329354" cy="3105805"/>
          </a:xfrm>
          <a:prstGeom prst="rect">
            <a:avLst/>
          </a:prstGeom>
          <a:noFill/>
          <a:effectLst/>
        </p:spPr>
      </p:pic>
      <p:pic>
        <p:nvPicPr>
          <p:cNvPr id="1028" name="Picture 4" descr="https://lh3.googleusercontent.com/zfHjrn17qI_bWREHu-UFp_1avGNjlH9UofzI3Bygik3sySoCmqI-YUmr_ZmvBkfW-Z1HnLbn5ef8LzZuM4kWqwbfKfKSX1hLaL85EtADpPnMyV-WjL_lbM1KEaQy7Jl_8pp5rG1yKIU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94276" y="1800225"/>
            <a:ext cx="2337953" cy="3114675"/>
          </a:xfrm>
          <a:prstGeom prst="rect">
            <a:avLst/>
          </a:prstGeom>
          <a:noFill/>
        </p:spPr>
      </p:pic>
      <p:pic>
        <p:nvPicPr>
          <p:cNvPr id="1030" name="Picture 6" descr="https://lh4.googleusercontent.com/XtpXmrY77W3ujtyyNQ-FnAxImMt6ftMYppjO2SlgMDrxefiiMrKfUoBNwE-4h1KyJRgRI_pG36iJiWG074Fd2nwawMUY_cni9SACtQSRAcFZ2FbCTAFdYaYiN1q7XnQY1eWgFB1jiZw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rot="5400000">
            <a:off x="865189" y="2173291"/>
            <a:ext cx="3136898" cy="2352674"/>
          </a:xfrm>
          <a:prstGeom prst="rect">
            <a:avLst/>
          </a:prstGeom>
          <a:noFill/>
        </p:spPr>
      </p:pic>
      <p:sp>
        <p:nvSpPr>
          <p:cNvPr id="34" name="Прямоугольник 33"/>
          <p:cNvSpPr/>
          <p:nvPr/>
        </p:nvSpPr>
        <p:spPr>
          <a:xfrm>
            <a:off x="1235932" y="5092184"/>
            <a:ext cx="2354993" cy="83099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ctr"/>
            <a:r>
              <a:rPr lang="ru-RU" sz="2400" dirty="0"/>
              <a:t>Пастухов Роман</a:t>
            </a:r>
            <a:br>
              <a:rPr lang="ru-RU" sz="2400" dirty="0"/>
            </a:br>
            <a:r>
              <a:rPr lang="ru-RU" sz="2400" dirty="0">
                <a:solidFill>
                  <a:srgbClr val="C74174"/>
                </a:solidFill>
              </a:rPr>
              <a:t>программист</a:t>
            </a:r>
          </a:p>
        </p:txBody>
      </p:sp>
      <p:sp>
        <p:nvSpPr>
          <p:cNvPr id="35" name="Прямоугольник 34"/>
          <p:cNvSpPr/>
          <p:nvPr/>
        </p:nvSpPr>
        <p:spPr>
          <a:xfrm>
            <a:off x="4848225" y="5087035"/>
            <a:ext cx="2705100" cy="83099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ctr"/>
            <a:r>
              <a:rPr lang="ru-RU" sz="2400" dirty="0"/>
              <a:t>Крюков Анатолий</a:t>
            </a:r>
            <a:br>
              <a:rPr lang="ru-RU" sz="2400" dirty="0"/>
            </a:br>
            <a:r>
              <a:rPr lang="ru-RU" sz="2400" dirty="0" err="1">
                <a:solidFill>
                  <a:srgbClr val="C74174"/>
                </a:solidFill>
              </a:rPr>
              <a:t>тимлид</a:t>
            </a:r>
            <a:endParaRPr lang="ru-RU" sz="2400" dirty="0">
              <a:solidFill>
                <a:srgbClr val="C74174"/>
              </a:solidFill>
            </a:endParaRPr>
          </a:p>
        </p:txBody>
      </p:sp>
      <p:sp>
        <p:nvSpPr>
          <p:cNvPr id="36" name="Прямоугольник 35"/>
          <p:cNvSpPr/>
          <p:nvPr/>
        </p:nvSpPr>
        <p:spPr>
          <a:xfrm>
            <a:off x="8505825" y="5087035"/>
            <a:ext cx="2857500" cy="830997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>
            <a:spAutoFit/>
          </a:bodyPr>
          <a:lstStyle/>
          <a:p>
            <a:pPr algn="ctr"/>
            <a:r>
              <a:rPr lang="ru-RU" sz="2400" dirty="0"/>
              <a:t>Якутова Екатерина</a:t>
            </a:r>
          </a:p>
          <a:p>
            <a:pPr algn="ctr"/>
            <a:r>
              <a:rPr lang="ru-RU" sz="2400" dirty="0">
                <a:solidFill>
                  <a:srgbClr val="C74174"/>
                </a:solidFill>
              </a:rPr>
              <a:t>аналитик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3FCF06C-4F2E-4A6E-99F2-BCEB43F14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93" name="Picture 29" descr="математический тренажер | Тренажёр по математике (1, 2, 3, 4 класс) на  тему: | Образовательная социальная сеть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4537" y="1438835"/>
            <a:ext cx="2983372" cy="4201932"/>
          </a:xfrm>
          <a:prstGeom prst="rect">
            <a:avLst/>
          </a:prstGeom>
          <a:noFill/>
          <a:scene3d>
            <a:camera prst="isometricRightUp"/>
            <a:lightRig rig="threePt" dir="t"/>
          </a:scene3d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Идея проекта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68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pic>
        <p:nvPicPr>
          <p:cNvPr id="11269" name="Picture 5" descr="C:\Users\SereusProg\Downloads\3GdxA07u9NA_1_-removebg-preview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rot="21096766">
            <a:off x="7988647" y="2677521"/>
            <a:ext cx="4733925" cy="4781550"/>
          </a:xfrm>
          <a:prstGeom prst="rect">
            <a:avLst/>
          </a:prstGeom>
          <a:noFill/>
          <a:effectLst>
            <a:softEdge rad="31750"/>
          </a:effectLst>
        </p:spPr>
      </p:pic>
      <p:pic>
        <p:nvPicPr>
          <p:cNvPr id="11285" name="Picture 21" descr="Лампочки шестое чувство (SixthSense.png) - Ready to use XVM configurations  - Korean Random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rot="20862936">
            <a:off x="8265303" y="825022"/>
            <a:ext cx="2251448" cy="2437136"/>
          </a:xfrm>
          <a:prstGeom prst="rect">
            <a:avLst/>
          </a:prstGeom>
          <a:noFill/>
        </p:spPr>
      </p:pic>
      <p:pic>
        <p:nvPicPr>
          <p:cNvPr id="11289" name="Picture 25" descr="Тренажеры по математике 3 класс (задачи и примеры) | Математика, Математика  в первом классе, 1 класс математика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946088" y="2685981"/>
            <a:ext cx="2426540" cy="3163489"/>
          </a:xfrm>
          <a:prstGeom prst="rect">
            <a:avLst/>
          </a:prstGeom>
          <a:noFill/>
          <a:scene3d>
            <a:camera prst="perspectiveContrastingRightFacing"/>
            <a:lightRig rig="threePt" dir="t"/>
          </a:scene3d>
        </p:spPr>
      </p:pic>
      <p:pic>
        <p:nvPicPr>
          <p:cNvPr id="11291" name="Picture 27" descr="Математический тренажер 3-4 класс. Обсуждение на LiveInternet - Российский  Сервис Онлайн-Дневнико… | Стратегии обучения, Преподавание математики, 3  класс математика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205475" y="3257393"/>
            <a:ext cx="2278224" cy="3210643"/>
          </a:xfrm>
          <a:prstGeom prst="rect">
            <a:avLst/>
          </a:prstGeom>
          <a:noFill/>
          <a:scene3d>
            <a:camera prst="perspectiveRight"/>
            <a:lightRig rig="threePt" dir="t"/>
          </a:scene3d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7411108-7D87-42AD-9A64-27D5D7740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Целевая аудитория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68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07770" y="1144117"/>
            <a:ext cx="3703824" cy="28122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69662" y="1144116"/>
            <a:ext cx="3688964" cy="2812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7" name="Picture 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07770" y="3837469"/>
            <a:ext cx="3703824" cy="2931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8" name="Picture 8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169662" y="3956348"/>
            <a:ext cx="3703824" cy="28122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04E7231-B113-42E4-846B-C1937929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4</a:t>
            </a:fld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FAFAC3-0FFF-4973-97A4-72B9C0B6C266}"/>
              </a:ext>
            </a:extLst>
          </p:cNvPr>
          <p:cNvSpPr txBox="1"/>
          <p:nvPr/>
        </p:nvSpPr>
        <p:spPr>
          <a:xfrm>
            <a:off x="1530060" y="1144116"/>
            <a:ext cx="368153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ru-RU" sz="1400" dirty="0"/>
              <a:t>В каком классе или на каком курсе вы учитесь?</a:t>
            </a:r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Анализ конкурентов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876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  <a:p>
            <a:endParaRPr lang="ru-RU" dirty="0">
              <a:solidFill>
                <a:schemeClr val="bg1">
                  <a:lumMod val="50000"/>
                </a:schemeClr>
              </a:solidFill>
            </a:endParaRPr>
          </a:p>
          <a:p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graphicFrame>
        <p:nvGraphicFramePr>
          <p:cNvPr id="5" name="Таблица 4"/>
          <p:cNvGraphicFramePr>
            <a:graphicFrameLocks noGrp="1"/>
          </p:cNvGraphicFramePr>
          <p:nvPr/>
        </p:nvGraphicFramePr>
        <p:xfrm>
          <a:off x="1440328" y="1180608"/>
          <a:ext cx="9155953" cy="5482825"/>
        </p:xfrm>
        <a:graphic>
          <a:graphicData uri="http://schemas.openxmlformats.org/drawingml/2006/table">
            <a:tbl>
              <a:tblPr/>
              <a:tblGrid>
                <a:gridCol w="16951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36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230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540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05283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 Название проекта</a:t>
                      </a:r>
                      <a:endParaRPr lang="ru-RU" sz="1700" dirty="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Наличие арифметических примеров</a:t>
                      </a:r>
                      <a:endParaRPr lang="ru-RU" sz="1700" dirty="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Наличие способов упрощения/ускорения вычислений</a:t>
                      </a:r>
                      <a:endParaRPr lang="ru-RU" sz="1700" dirty="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Стоимость, наличие рекламы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1963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Математические хитрости (100+)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Присутствуют примеры на различные математические операции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Способы упрощения и ускорения устного счёта отсутствуют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Бесплатно, есть реклама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31963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Тренажёр устного счёта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Присутствуют примеры на различные математические операции</a:t>
                      </a:r>
                      <a:endParaRPr lang="ru-RU" sz="1700" dirty="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Способы упрощения и ускорения устного счёта отсутствуют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Бесплатно, есть реклама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31963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В уме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Присутствуют примеры на различные математические операции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Способы упрощения и ускорения устного счёта отсутствуют</a:t>
                      </a:r>
                      <a:endParaRPr lang="ru-RU" sz="170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Бесплатно, есть реклама</a:t>
                      </a:r>
                      <a:endParaRPr lang="ru-RU" sz="1700" dirty="0"/>
                    </a:p>
                  </a:txBody>
                  <a:tcPr marL="68990" marR="68990" marT="98557" marB="98557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217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81E8389-D8EA-4B9F-85E6-2FDCF49E8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Анализ конкурентов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68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graphicFrame>
        <p:nvGraphicFramePr>
          <p:cNvPr id="5" name="Таблица 4"/>
          <p:cNvGraphicFramePr>
            <a:graphicFrameLocks noGrp="1"/>
          </p:cNvGraphicFramePr>
          <p:nvPr/>
        </p:nvGraphicFramePr>
        <p:xfrm>
          <a:off x="1452282" y="1196789"/>
          <a:ext cx="9063318" cy="5244351"/>
        </p:xfrm>
        <a:graphic>
          <a:graphicData uri="http://schemas.openxmlformats.org/drawingml/2006/table">
            <a:tbl>
              <a:tblPr/>
              <a:tblGrid>
                <a:gridCol w="16310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51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29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513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761865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Математика: устный счет, ментальная арифметика</a:t>
                      </a:r>
                      <a:endParaRPr lang="ru-RU" sz="1700" dirty="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Присутствуют примеры на различные математические операции</a:t>
                      </a:r>
                      <a:endParaRPr lang="ru-RU" sz="170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Присутствуют различные способы ускорения и упрощения устного счёта</a:t>
                      </a:r>
                      <a:endParaRPr lang="ru-RU" sz="1700" dirty="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Платная подписка(59 р/м), есть пробный период</a:t>
                      </a:r>
                      <a:endParaRPr lang="ru-RU" sz="170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1243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Математика в уме</a:t>
                      </a:r>
                      <a:endParaRPr lang="ru-RU" sz="170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Присутствуют примеры на различные математические операции</a:t>
                      </a:r>
                      <a:endParaRPr lang="ru-RU" sz="170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Способы упрощения и ускорения устного счёта отсутствуют</a:t>
                      </a:r>
                      <a:endParaRPr lang="ru-RU" sz="170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Бесплатно, без рекламы</a:t>
                      </a:r>
                      <a:endParaRPr lang="ru-RU" sz="170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41243"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Math Game</a:t>
                      </a:r>
                      <a:endParaRPr lang="en-US" sz="170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Присутствуют примеры на различные математические операции</a:t>
                      </a:r>
                      <a:endParaRPr lang="ru-RU" sz="170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>
                          <a:solidFill>
                            <a:srgbClr val="000000"/>
                          </a:solidFill>
                          <a:latin typeface="Arial"/>
                        </a:rPr>
                        <a:t>Способы упрощения и ускорения устного счёта отсутствуют</a:t>
                      </a:r>
                      <a:endParaRPr lang="ru-RU" sz="170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1200"/>
                        </a:spcBef>
                        <a:spcAft>
                          <a:spcPts val="1200"/>
                        </a:spcAft>
                      </a:pPr>
                      <a:r>
                        <a:rPr lang="ru-RU" sz="17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Бесплатно, есть реклама</a:t>
                      </a:r>
                      <a:endParaRPr lang="ru-RU" sz="1700" dirty="0"/>
                    </a:p>
                  </a:txBody>
                  <a:tcPr marL="61310" marR="61310" marT="87586" marB="87586">
                    <a:lnL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193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6FCED7F-C8D0-4C22-AD97-9FA34AC8E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Цель проекта и задачи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87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pic>
        <p:nvPicPr>
          <p:cNvPr id="10" name="Рисунок 9" descr="унмый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688282" y="2210540"/>
            <a:ext cx="4451395" cy="4647460"/>
          </a:xfrm>
          <a:prstGeom prst="rect">
            <a:avLst/>
          </a:prstGeom>
          <a:effectLst/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59CE469-FAAD-45E9-ABF6-58A97C2B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E0A6F2-4F6D-41CC-B76A-8AA6AD57EFCD}"/>
              </a:ext>
            </a:extLst>
          </p:cNvPr>
          <p:cNvSpPr txBox="1"/>
          <p:nvPr/>
        </p:nvSpPr>
        <p:spPr>
          <a:xfrm>
            <a:off x="2022765" y="1544688"/>
            <a:ext cx="4451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Цель</a:t>
            </a:r>
            <a:r>
              <a:rPr lang="en-US" sz="2400" dirty="0"/>
              <a:t>:</a:t>
            </a:r>
            <a:r>
              <a:rPr lang="ru-RU" sz="2400" dirty="0"/>
              <a:t> создать мобильное приложение для устного счёта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367A40-8BF6-4DFA-97A0-13AEC6C43EDE}"/>
              </a:ext>
            </a:extLst>
          </p:cNvPr>
          <p:cNvSpPr txBox="1"/>
          <p:nvPr/>
        </p:nvSpPr>
        <p:spPr>
          <a:xfrm>
            <a:off x="629821" y="3374320"/>
            <a:ext cx="487389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/>
              <a:t>Задачи</a:t>
            </a:r>
            <a:r>
              <a:rPr lang="en-US" sz="2400" dirty="0"/>
              <a:t>:</a:t>
            </a:r>
            <a:endParaRPr lang="ru-RU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Провести исследование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Узнать про приёмы устного счёта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Привлечь пользователей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/>
              <a:t>Помочь развить навыки</a:t>
            </a:r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Предлагаемое решение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87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pic>
        <p:nvPicPr>
          <p:cNvPr id="8" name="Picture 12" descr="https://sun9-7.userapi.com/impg/jOh25ffZfRN96Ojb8piYC_nTa4yN3XmUvw4afg/O39CzLWQekU.jpg?size=997x2160&amp;quality=96&amp;sign=b975a9228c1bdea1c69fefadf79bdfc0&amp;type=album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89513" y="1734671"/>
            <a:ext cx="1930793" cy="4183063"/>
          </a:xfrm>
          <a:prstGeom prst="rect">
            <a:avLst/>
          </a:prstGeom>
          <a:noFill/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A525AD1-EEB6-4398-9DAA-D97EB6FDF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8</a:t>
            </a:fld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67D3A18-3FE9-4F3B-B28F-18A2133D8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419" y="1734671"/>
            <a:ext cx="1930793" cy="418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D72FC22-15ED-4DA2-A031-A865BCB46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5465" y="1734671"/>
            <a:ext cx="1930794" cy="418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172CEE-C66D-4CE8-BA0B-2B8B9420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2764" y="152689"/>
            <a:ext cx="9331036" cy="872548"/>
          </a:xfrm>
        </p:spPr>
        <p:txBody>
          <a:bodyPr>
            <a:normAutofit/>
          </a:bodyPr>
          <a:lstStyle/>
          <a:p>
            <a:r>
              <a:rPr lang="ru-RU" sz="3600" dirty="0"/>
              <a:t>Требования к продукту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290487" y="247135"/>
            <a:ext cx="2587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>
                    <a:lumMod val="50000"/>
                  </a:schemeClr>
                </a:solidFill>
              </a:rPr>
              <a:t>Визуальная арифметика</a:t>
            </a:r>
            <a:br>
              <a:rPr lang="ru-RU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Ural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Manuls</a:t>
            </a:r>
            <a:endParaRPr lang="ru-RU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1" name="Рисунок 30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67784" y="164756"/>
            <a:ext cx="2076124" cy="897308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2028825" y="1656487"/>
            <a:ext cx="7467600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1. Работающее приложение без серьёзных </a:t>
            </a:r>
          </a:p>
          <a:p>
            <a:r>
              <a:rPr lang="ru-RU" sz="2400" dirty="0" err="1"/>
              <a:t>багов</a:t>
            </a:r>
            <a:r>
              <a:rPr lang="ru-RU" sz="2400" dirty="0"/>
              <a:t> или с минимальным их количеством.</a:t>
            </a:r>
          </a:p>
          <a:p>
            <a:endParaRPr lang="ru-RU" sz="2400" dirty="0"/>
          </a:p>
          <a:p>
            <a:r>
              <a:rPr lang="ru-RU" sz="2400" dirty="0"/>
              <a:t>2. </a:t>
            </a:r>
            <a:r>
              <a:rPr lang="ru-RU" sz="2400" dirty="0" err="1"/>
              <a:t>Минималистичный</a:t>
            </a:r>
            <a:r>
              <a:rPr lang="ru-RU" sz="2400" dirty="0"/>
              <a:t> интерфейс на русском языке.</a:t>
            </a:r>
          </a:p>
          <a:p>
            <a:endParaRPr lang="ru-RU" sz="2400" dirty="0"/>
          </a:p>
          <a:p>
            <a:r>
              <a:rPr lang="ru-RU" sz="2400" dirty="0"/>
              <a:t>3. Работающий раздел теории визуального счёта.</a:t>
            </a:r>
          </a:p>
          <a:p>
            <a:endParaRPr lang="ru-RU" sz="2400" dirty="0"/>
          </a:p>
          <a:p>
            <a:r>
              <a:rPr lang="ru-RU" sz="2400" dirty="0"/>
              <a:t>4. Работающий раздел практики визуального счёта с несколькими примерами.</a:t>
            </a:r>
          </a:p>
          <a:p>
            <a:br>
              <a:rPr lang="ru-RU" sz="2400" dirty="0"/>
            </a:br>
            <a:br>
              <a:rPr lang="ru-RU" dirty="0"/>
            </a:b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BCE392B5-9699-42ED-A263-894D9CE87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B1FEBA-EF80-4905-BDB1-86F50D6669F2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9657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</TotalTime>
  <Words>396</Words>
  <Application>Microsoft Office PowerPoint</Application>
  <PresentationFormat>Широкоэкранный</PresentationFormat>
  <Paragraphs>100</Paragraphs>
  <Slides>14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Aharoni</vt:lpstr>
      <vt:lpstr>Arial</vt:lpstr>
      <vt:lpstr>Calibri</vt:lpstr>
      <vt:lpstr>Calibri Light</vt:lpstr>
      <vt:lpstr>Тема Office</vt:lpstr>
      <vt:lpstr>Визуальная арифметика  “Math Manul”</vt:lpstr>
      <vt:lpstr> Команда</vt:lpstr>
      <vt:lpstr>Идея проекта</vt:lpstr>
      <vt:lpstr>Целевая аудитория</vt:lpstr>
      <vt:lpstr>Анализ конкурентов</vt:lpstr>
      <vt:lpstr>Анализ конкурентов</vt:lpstr>
      <vt:lpstr>Цель проекта и задачи</vt:lpstr>
      <vt:lpstr>Предлагаемое решение</vt:lpstr>
      <vt:lpstr>Требования к продукту</vt:lpstr>
      <vt:lpstr>Технологический стек</vt:lpstr>
      <vt:lpstr>Реализация проекта</vt:lpstr>
      <vt:lpstr>Заключение</vt:lpstr>
      <vt:lpstr>Видео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user</dc:creator>
  <cp:lastModifiedBy>Роман пастухов</cp:lastModifiedBy>
  <cp:revision>56</cp:revision>
  <dcterms:created xsi:type="dcterms:W3CDTF">2021-04-14T06:20:01Z</dcterms:created>
  <dcterms:modified xsi:type="dcterms:W3CDTF">2021-06-08T16:39:00Z</dcterms:modified>
</cp:coreProperties>
</file>